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61" r:id="rId3"/>
    <p:sldId id="258" r:id="rId4"/>
    <p:sldId id="263" r:id="rId5"/>
    <p:sldId id="269" r:id="rId6"/>
    <p:sldId id="266" r:id="rId7"/>
    <p:sldId id="268" r:id="rId8"/>
    <p:sldId id="257" r:id="rId9"/>
    <p:sldId id="262" r:id="rId10"/>
    <p:sldId id="264" r:id="rId11"/>
    <p:sldId id="265" r:id="rId12"/>
    <p:sldId id="267" r:id="rId13"/>
    <p:sldId id="270" r:id="rId14"/>
    <p:sldId id="271" r:id="rId1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D1475-3948-411C-A873-82868B8A87C8}" type="datetimeFigureOut">
              <a:rPr lang="es-CO" smtClean="0"/>
              <a:t>14/11/2013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640E6-0270-49DE-A4A1-77C687489E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1698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640E6-0270-49DE-A4A1-77C687489E90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4255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B8B2-B2C8-430C-B79D-AE308D44C79B}" type="datetimeFigureOut">
              <a:rPr lang="es-CO" smtClean="0"/>
              <a:t>14/11/2013</a:t>
            </a:fld>
            <a:endParaRPr lang="es-C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8776F8-4E0C-4680-A5BF-59EDF55D32C3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B8B2-B2C8-430C-B79D-AE308D44C79B}" type="datetimeFigureOut">
              <a:rPr lang="es-CO" smtClean="0"/>
              <a:t>14/11/2013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776F8-4E0C-4680-A5BF-59EDF55D32C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B8B2-B2C8-430C-B79D-AE308D44C79B}" type="datetimeFigureOut">
              <a:rPr lang="es-CO" smtClean="0"/>
              <a:t>14/11/2013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776F8-4E0C-4680-A5BF-59EDF55D32C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B8B2-B2C8-430C-B79D-AE308D44C79B}" type="datetimeFigureOut">
              <a:rPr lang="es-CO" smtClean="0"/>
              <a:t>14/11/2013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776F8-4E0C-4680-A5BF-59EDF55D32C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B8B2-B2C8-430C-B79D-AE308D44C79B}" type="datetimeFigureOut">
              <a:rPr lang="es-CO" smtClean="0"/>
              <a:t>14/11/2013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776F8-4E0C-4680-A5BF-59EDF55D32C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B8B2-B2C8-430C-B79D-AE308D44C79B}" type="datetimeFigureOut">
              <a:rPr lang="es-CO" smtClean="0"/>
              <a:t>14/11/2013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776F8-4E0C-4680-A5BF-59EDF55D32C3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B8B2-B2C8-430C-B79D-AE308D44C79B}" type="datetimeFigureOut">
              <a:rPr lang="es-CO" smtClean="0"/>
              <a:t>14/11/2013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776F8-4E0C-4680-A5BF-59EDF55D32C3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B8B2-B2C8-430C-B79D-AE308D44C79B}" type="datetimeFigureOut">
              <a:rPr lang="es-CO" smtClean="0"/>
              <a:t>14/11/2013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776F8-4E0C-4680-A5BF-59EDF55D32C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B8B2-B2C8-430C-B79D-AE308D44C79B}" type="datetimeFigureOut">
              <a:rPr lang="es-CO" smtClean="0"/>
              <a:t>14/11/2013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776F8-4E0C-4680-A5BF-59EDF55D32C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B8B2-B2C8-430C-B79D-AE308D44C79B}" type="datetimeFigureOut">
              <a:rPr lang="es-CO" smtClean="0"/>
              <a:t>14/11/2013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776F8-4E0C-4680-A5BF-59EDF55D32C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B8B2-B2C8-430C-B79D-AE308D44C79B}" type="datetimeFigureOut">
              <a:rPr lang="es-CO" smtClean="0"/>
              <a:t>14/11/2013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776F8-4E0C-4680-A5BF-59EDF55D32C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336B8B2-B2C8-430C-B79D-AE308D44C79B}" type="datetimeFigureOut">
              <a:rPr lang="es-CO" smtClean="0"/>
              <a:t>14/11/2013</a:t>
            </a:fld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C8776F8-4E0C-4680-A5BF-59EDF55D32C3}" type="slidenum">
              <a:rPr lang="es-CO" smtClean="0"/>
              <a:t>‹Nº›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Presentaci&#243;n1.pptx#5. Presentaci&#243;n de PowerPoint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Presentaci&#243;n1.pptx#6. Presentaci&#243;n de PowerPoint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Presentaci&#243;n1.pptx#7. Presentaci&#243;n de PowerPoint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Presentaci&#243;n1.pptx#8. Presentaci&#243;n de PowerPoint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Presentaci&#243;n1.pptx#9. Presentaci&#243;n de PowerPoint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Presentaci&#243;n1.pptx#10. Presentaci&#243;n de PowerPoint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Presentaci&#243;n1.pptx#11. Presentaci&#243;n de PowerPoint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Presentaci&#243;n1.pptx#12. Presentaci&#243;n de PowerPoint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Presentaci&#243;n1.pptx#13. Presentaci&#243;n de PowerPoint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Presentaci&#243;n1.pptx#3. Presentaci&#243;n de 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Presentaci&#243;n1.pptx#4. Presentaci&#243;n de PowerPoin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91680" y="2566717"/>
            <a:ext cx="5737083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6600" dirty="0" smtClean="0"/>
              <a:t>LA ESTÉTICA </a:t>
            </a:r>
          </a:p>
          <a:p>
            <a:r>
              <a:rPr lang="es-CO" sz="6600" dirty="0" smtClean="0"/>
              <a:t>Y FILOSOFÍA</a:t>
            </a:r>
            <a:endParaRPr lang="es-CO" sz="6600" dirty="0"/>
          </a:p>
        </p:txBody>
      </p:sp>
    </p:spTree>
    <p:extLst>
      <p:ext uri="{BB962C8B-B14F-4D97-AF65-F5344CB8AC3E}">
        <p14:creationId xmlns:p14="http://schemas.microsoft.com/office/powerpoint/2010/main" val="84882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48168" y="3925798"/>
            <a:ext cx="5920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/>
              <a:t>la estética es la rama de la filosofía que estudia y valora de forma mensurable el </a:t>
            </a:r>
            <a:r>
              <a:rPr lang="es-CO" sz="2400" u="sng" dirty="0"/>
              <a:t>arte</a:t>
            </a:r>
            <a:r>
              <a:rPr lang="es-CO" sz="2400" dirty="0"/>
              <a:t> y sus expresiones. </a:t>
            </a:r>
            <a:endParaRPr lang="es-CO" sz="2400" dirty="0"/>
          </a:p>
        </p:txBody>
      </p:sp>
      <p:sp>
        <p:nvSpPr>
          <p:cNvPr id="3" name="2 Rectángulo"/>
          <p:cNvSpPr/>
          <p:nvPr/>
        </p:nvSpPr>
        <p:spPr>
          <a:xfrm>
            <a:off x="1748167" y="836712"/>
            <a:ext cx="56166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dirty="0" smtClean="0"/>
              <a:t>¿Que relación </a:t>
            </a:r>
            <a:r>
              <a:rPr lang="es-CO" sz="4000" dirty="0"/>
              <a:t>existe entre la </a:t>
            </a:r>
            <a:r>
              <a:rPr lang="es-CO" sz="4000" dirty="0" smtClean="0"/>
              <a:t>estética </a:t>
            </a:r>
            <a:r>
              <a:rPr lang="es-CO" sz="4000" dirty="0"/>
              <a:t>y la </a:t>
            </a:r>
            <a:r>
              <a:rPr lang="es-CO" sz="4000" dirty="0" smtClean="0"/>
              <a:t>filosofía?</a:t>
            </a:r>
            <a:endParaRPr lang="es-CO" sz="4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788024" y="5167963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hlinkClick r:id="rId2" action="ppaction://hlinkpres?slideindex=5&amp;slidetitle=Presentación de PowerPoint"/>
              </a:rPr>
              <a:t>SIGUIENTE PREGUNTA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8177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81874" y="3244333"/>
            <a:ext cx="4789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400" dirty="0"/>
              <a:t>Anaximandro, Demóstenes, Escaleno</a:t>
            </a:r>
            <a:endParaRPr lang="es-CO" sz="2400" dirty="0"/>
          </a:p>
        </p:txBody>
      </p:sp>
      <p:sp>
        <p:nvSpPr>
          <p:cNvPr id="3" name="2 Rectángulo"/>
          <p:cNvSpPr/>
          <p:nvPr/>
        </p:nvSpPr>
        <p:spPr>
          <a:xfrm>
            <a:off x="1490819" y="1398586"/>
            <a:ext cx="617188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000" dirty="0" smtClean="0"/>
              <a:t>¿ Principales filósofos que</a:t>
            </a:r>
          </a:p>
          <a:p>
            <a:r>
              <a:rPr lang="es-CO" sz="4000" dirty="0" smtClean="0"/>
              <a:t> </a:t>
            </a:r>
            <a:r>
              <a:rPr lang="es-CO" sz="4000" dirty="0"/>
              <a:t>hablaron de </a:t>
            </a:r>
            <a:r>
              <a:rPr lang="es-CO" sz="4000" dirty="0" smtClean="0"/>
              <a:t>estética?</a:t>
            </a:r>
            <a:endParaRPr lang="es-CO" sz="4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788024" y="501317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hlinkClick r:id="rId2" action="ppaction://hlinkpres?slideindex=6&amp;slidetitle=Presentación de PowerPoint"/>
              </a:rPr>
              <a:t>SIGUIENTE PREGUNTA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4885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91680" y="3541658"/>
            <a:ext cx="524682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•    Atención en el objeto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•    Sentimiento de libertad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•    Distanciamiento de los afectos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•    Descubrimiento activo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•    Sensación de integración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s-C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s-C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15616" y="1327120"/>
            <a:ext cx="7253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dirty="0" smtClean="0"/>
              <a:t>¿Que aspectos </a:t>
            </a:r>
            <a:r>
              <a:rPr lang="es-CO" sz="4000" dirty="0"/>
              <a:t>deben </a:t>
            </a:r>
            <a:endParaRPr lang="es-CO" sz="4000" dirty="0" smtClean="0"/>
          </a:p>
          <a:p>
            <a:r>
              <a:rPr lang="es-CO" sz="4000" dirty="0" smtClean="0"/>
              <a:t>estar presentes en la estética?</a:t>
            </a:r>
            <a:endParaRPr lang="es-CO" sz="4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788024" y="538250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hlinkClick r:id="rId2" action="ppaction://hlinkpres?slideindex=7&amp;slidetitle=Presentación de PowerPoint"/>
              </a:rPr>
              <a:t>SIGUIENTE PREGUNTA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4245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35696" y="2478119"/>
            <a:ext cx="61024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/>
              <a:t>es </a:t>
            </a:r>
            <a:r>
              <a:rPr lang="es-CO" sz="2400" dirty="0" smtClean="0"/>
              <a:t>empírica</a:t>
            </a:r>
            <a:r>
              <a:rPr lang="es-CO" sz="2400" dirty="0"/>
              <a:t> </a:t>
            </a:r>
            <a:r>
              <a:rPr lang="es-CO" sz="2400" dirty="0"/>
              <a:t/>
            </a:r>
            <a:br>
              <a:rPr lang="es-CO" sz="2400" dirty="0"/>
            </a:br>
            <a:r>
              <a:rPr lang="es-CO" sz="2400" dirty="0" smtClean="0"/>
              <a:t>es pragmática</a:t>
            </a:r>
            <a:r>
              <a:rPr lang="es-CO" sz="2400" dirty="0"/>
              <a:t> </a:t>
            </a:r>
            <a:r>
              <a:rPr lang="es-CO" sz="2400" dirty="0"/>
              <a:t/>
            </a:r>
            <a:br>
              <a:rPr lang="es-CO" sz="2400" dirty="0"/>
            </a:br>
            <a:r>
              <a:rPr lang="es-CO" sz="2400" dirty="0" smtClean="0"/>
              <a:t>es </a:t>
            </a:r>
            <a:r>
              <a:rPr lang="es-CO" sz="2400" dirty="0"/>
              <a:t>experimental </a:t>
            </a:r>
            <a:r>
              <a:rPr lang="es-CO" sz="2400" dirty="0"/>
              <a:t/>
            </a:r>
            <a:br>
              <a:rPr lang="es-CO" sz="2400" dirty="0"/>
            </a:br>
            <a:r>
              <a:rPr lang="es-CO" sz="2400" dirty="0" smtClean="0"/>
              <a:t>puede </a:t>
            </a:r>
            <a:r>
              <a:rPr lang="es-CO" sz="2400" dirty="0"/>
              <a:t>ser </a:t>
            </a:r>
            <a:r>
              <a:rPr lang="es-CO" sz="2400" dirty="0" smtClean="0"/>
              <a:t>lógica </a:t>
            </a:r>
            <a:r>
              <a:rPr lang="es-CO" sz="2400" dirty="0"/>
              <a:t>o </a:t>
            </a:r>
            <a:r>
              <a:rPr lang="es-CO" sz="2400" dirty="0" smtClean="0"/>
              <a:t>ilógica</a:t>
            </a:r>
            <a:r>
              <a:rPr lang="es-CO" sz="2400" dirty="0"/>
              <a:t> </a:t>
            </a:r>
            <a:r>
              <a:rPr lang="es-CO" sz="2400" dirty="0"/>
              <a:t/>
            </a:r>
            <a:br>
              <a:rPr lang="es-CO" sz="2400" dirty="0"/>
            </a:br>
            <a:r>
              <a:rPr lang="es-CO" sz="2400" dirty="0" smtClean="0"/>
              <a:t>proveniente </a:t>
            </a:r>
            <a:r>
              <a:rPr lang="es-CO" sz="2400" dirty="0"/>
              <a:t>del pensamiento, </a:t>
            </a:r>
            <a:r>
              <a:rPr lang="es-CO" sz="2400" dirty="0" smtClean="0"/>
              <a:t>reflexión </a:t>
            </a:r>
            <a:r>
              <a:rPr lang="es-CO" sz="2400" dirty="0"/>
              <a:t>y razonamiento humano. </a:t>
            </a:r>
            <a:endParaRPr lang="es-CO" sz="2400" dirty="0"/>
          </a:p>
        </p:txBody>
      </p:sp>
      <p:sp>
        <p:nvSpPr>
          <p:cNvPr id="3" name="2 Rectángulo"/>
          <p:cNvSpPr/>
          <p:nvPr/>
        </p:nvSpPr>
        <p:spPr>
          <a:xfrm>
            <a:off x="1187624" y="1196752"/>
            <a:ext cx="73709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000" dirty="0" smtClean="0"/>
              <a:t>¿Características </a:t>
            </a:r>
            <a:r>
              <a:rPr lang="es-CO" sz="4000" dirty="0"/>
              <a:t>de la filosofía?</a:t>
            </a:r>
          </a:p>
        </p:txBody>
      </p:sp>
    </p:spTree>
    <p:extLst>
      <p:ext uri="{BB962C8B-B14F-4D97-AF65-F5344CB8AC3E}">
        <p14:creationId xmlns:p14="http://schemas.microsoft.com/office/powerpoint/2010/main" val="331183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79712" y="3573016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 smtClean="0"/>
              <a:t>FIN DEL JUEGO</a:t>
            </a:r>
            <a:endParaRPr lang="es-CO" sz="4400" dirty="0"/>
          </a:p>
        </p:txBody>
      </p:sp>
    </p:spTree>
    <p:extLst>
      <p:ext uri="{BB962C8B-B14F-4D97-AF65-F5344CB8AC3E}">
        <p14:creationId xmlns:p14="http://schemas.microsoft.com/office/powerpoint/2010/main" val="21005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39752" y="2624718"/>
            <a:ext cx="48894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000" dirty="0" smtClean="0"/>
              <a:t>¿Que </a:t>
            </a:r>
            <a:r>
              <a:rPr lang="es-CO" sz="4000" dirty="0"/>
              <a:t>es la </a:t>
            </a:r>
            <a:r>
              <a:rPr lang="es-CO" sz="4000" dirty="0" smtClean="0"/>
              <a:t>filosofía?</a:t>
            </a:r>
            <a:endParaRPr lang="es-CO" sz="4000" dirty="0"/>
          </a:p>
        </p:txBody>
      </p:sp>
      <p:sp>
        <p:nvSpPr>
          <p:cNvPr id="5" name="4 CuadroTexto">
            <a:hlinkClick r:id="rId2" action="ppaction://hlinkpres?slideindex=8&amp;slidetitle=Presentación de PowerPoint"/>
          </p:cNvPr>
          <p:cNvSpPr txBox="1"/>
          <p:nvPr/>
        </p:nvSpPr>
        <p:spPr>
          <a:xfrm>
            <a:off x="5364088" y="465313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hlinkClick r:id="rId2" action="ppaction://hlinkpres?slideindex=8&amp;slidetitle=Presentación de PowerPoint"/>
              </a:rPr>
              <a:t>RESPUESTA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6740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483768" y="2780928"/>
            <a:ext cx="48894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000" dirty="0" smtClean="0"/>
              <a:t>¿Que </a:t>
            </a:r>
            <a:r>
              <a:rPr lang="es-CO" sz="4000" dirty="0"/>
              <a:t>es la </a:t>
            </a:r>
            <a:r>
              <a:rPr lang="es-CO" sz="4000" dirty="0" smtClean="0"/>
              <a:t>estética?</a:t>
            </a:r>
            <a:endParaRPr lang="es-CO" sz="4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5364088" y="465313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hlinkClick r:id="rId2" action="ppaction://hlinkpres?slideindex=9&amp;slidetitle=Presentación de PowerPoint"/>
              </a:rPr>
              <a:t>RESPUESTA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8764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3620" y="2564904"/>
            <a:ext cx="56727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dirty="0" smtClean="0"/>
              <a:t>¿Que relación </a:t>
            </a:r>
            <a:r>
              <a:rPr lang="es-CO" sz="4000" dirty="0"/>
              <a:t>existe entre la </a:t>
            </a:r>
            <a:r>
              <a:rPr lang="es-CO" sz="4000" dirty="0" smtClean="0"/>
              <a:t>estética </a:t>
            </a:r>
            <a:r>
              <a:rPr lang="es-CO" sz="4000" dirty="0"/>
              <a:t>y la </a:t>
            </a:r>
            <a:r>
              <a:rPr lang="es-CO" sz="4000" dirty="0" smtClean="0"/>
              <a:t>filosofía?</a:t>
            </a:r>
            <a:endParaRPr lang="es-CO" sz="4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5364088" y="465313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hlinkClick r:id="rId2" action="ppaction://hlinkpres?slideindex=10&amp;slidetitle=Presentación de PowerPoint"/>
              </a:rPr>
              <a:t>RESPUESTA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5426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79712" y="2420888"/>
            <a:ext cx="602921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000" dirty="0" smtClean="0"/>
              <a:t>¿Principales filósofos que</a:t>
            </a:r>
          </a:p>
          <a:p>
            <a:r>
              <a:rPr lang="es-CO" sz="4000" dirty="0" smtClean="0"/>
              <a:t> </a:t>
            </a:r>
            <a:r>
              <a:rPr lang="es-CO" sz="4000" dirty="0"/>
              <a:t>hablaron de </a:t>
            </a:r>
            <a:r>
              <a:rPr lang="es-CO" sz="4000" dirty="0" smtClean="0"/>
              <a:t>estética?</a:t>
            </a:r>
            <a:endParaRPr lang="es-CO" sz="4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5364088" y="465313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hlinkClick r:id="rId2" action="ppaction://hlinkpres?slideindex=11&amp;slidetitle=Presentación de PowerPoint"/>
              </a:rPr>
              <a:t>RESPUESTA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6446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31640" y="2420888"/>
            <a:ext cx="646119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000" dirty="0" smtClean="0"/>
              <a:t>¿Que aspectos </a:t>
            </a:r>
            <a:r>
              <a:rPr lang="es-CO" sz="4000" dirty="0"/>
              <a:t>deben </a:t>
            </a:r>
            <a:endParaRPr lang="es-CO" sz="4000" dirty="0" smtClean="0"/>
          </a:p>
          <a:p>
            <a:r>
              <a:rPr lang="es-CO" sz="4000" dirty="0" smtClean="0"/>
              <a:t>estar presentes en la estética?</a:t>
            </a:r>
            <a:endParaRPr lang="es-CO" sz="4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5364088" y="465313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hlinkClick r:id="rId2" action="ppaction://hlinkpres?slideindex=12&amp;slidetitle=Presentación de PowerPoint"/>
              </a:rPr>
              <a:t>RESPUESTA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5656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31640" y="2730058"/>
            <a:ext cx="73709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000" dirty="0" smtClean="0"/>
              <a:t>¿Características </a:t>
            </a:r>
            <a:r>
              <a:rPr lang="es-CO" sz="4000" dirty="0"/>
              <a:t>de la filosofía?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364088" y="465313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hlinkClick r:id="rId2" action="ppaction://hlinkpres?slideindex=13&amp;slidetitle=Presentación de PowerPoint"/>
              </a:rPr>
              <a:t>RESPUESTA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3180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03648" y="2798619"/>
            <a:ext cx="61926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 smtClean="0"/>
              <a:t>Es </a:t>
            </a:r>
            <a:r>
              <a:rPr lang="es-CO" sz="2400" dirty="0"/>
              <a:t>el estudio de una variedad de problemas fundamentales acerca de cuestiones como la existencia, el conocimiento, la verdad, la moral, la belleza, la mente y el lenguaje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055252" y="1092073"/>
            <a:ext cx="48894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000" dirty="0" smtClean="0"/>
              <a:t>¿Que </a:t>
            </a:r>
            <a:r>
              <a:rPr lang="es-CO" sz="4000" dirty="0"/>
              <a:t>es la </a:t>
            </a:r>
            <a:r>
              <a:rPr lang="es-CO" sz="4000" dirty="0" smtClean="0"/>
              <a:t>filosofía?</a:t>
            </a:r>
            <a:endParaRPr lang="es-CO" sz="4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788024" y="501317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hlinkClick r:id="rId3" action="ppaction://hlinkpres?slideindex=3&amp;slidetitle=Presentación de PowerPoint"/>
              </a:rPr>
              <a:t>SIGUIENTE PREGUNTA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1160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91680" y="2828836"/>
            <a:ext cx="55446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/>
              <a:t>es la disciplina que trata de lo bello (entendido en el sentido amplio que abarca lo artístico, las diferentes categorías estéticas -sublime, gracioso, lindo, ridículo, trágico</a:t>
            </a:r>
            <a:endParaRPr lang="es-CO" sz="2400" dirty="0"/>
          </a:p>
        </p:txBody>
      </p:sp>
      <p:sp>
        <p:nvSpPr>
          <p:cNvPr id="3" name="2 Rectángulo"/>
          <p:cNvSpPr/>
          <p:nvPr/>
        </p:nvSpPr>
        <p:spPr>
          <a:xfrm>
            <a:off x="2019248" y="1484784"/>
            <a:ext cx="48894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000" dirty="0" smtClean="0"/>
              <a:t>¿Que </a:t>
            </a:r>
            <a:r>
              <a:rPr lang="es-CO" sz="4000" dirty="0"/>
              <a:t>es la </a:t>
            </a:r>
            <a:r>
              <a:rPr lang="es-CO" sz="4000" dirty="0" smtClean="0"/>
              <a:t>estética?</a:t>
            </a:r>
            <a:endParaRPr lang="es-CO" sz="4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788024" y="501317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hlinkClick r:id="rId2" action="ppaction://hlinkpres?slideindex=4&amp;slidetitle=Presentación de PowerPoint"/>
              </a:rPr>
              <a:t>SIGUIENTE PREGUNTA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9558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a">
  <a:themeElements>
    <a:clrScheme name="Perspec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45</TotalTime>
  <Words>179</Words>
  <Application>Microsoft Office PowerPoint</Application>
  <PresentationFormat>Presentación en pantalla (4:3)</PresentationFormat>
  <Paragraphs>42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Perspectiva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7</cp:revision>
  <dcterms:created xsi:type="dcterms:W3CDTF">2013-08-30T13:49:10Z</dcterms:created>
  <dcterms:modified xsi:type="dcterms:W3CDTF">2013-11-15T01:27:05Z</dcterms:modified>
</cp:coreProperties>
</file>